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Lion Account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Universal Login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3/27/19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MyLCI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</a:t>
            </a:r>
            <a:r>
              <a:rPr lang="en-US" sz="1600" dirty="0" err="1" smtClean="0"/>
              <a:t>MyLCI</a:t>
            </a:r>
            <a:r>
              <a:rPr lang="en-US" sz="1600" dirty="0" smtClean="0"/>
              <a:t> will show.*</a:t>
            </a:r>
          </a:p>
          <a:p>
            <a:endParaRPr lang="en-US" sz="1600" dirty="0"/>
          </a:p>
          <a:p>
            <a:r>
              <a:rPr lang="en-US" sz="1600" dirty="0" smtClean="0"/>
              <a:t>If the user wishes to switch applications, they can select the </a:t>
            </a:r>
            <a:r>
              <a:rPr lang="en-US" sz="1600" b="1" dirty="0" smtClean="0"/>
              <a:t>Go Now </a:t>
            </a:r>
            <a:r>
              <a:rPr lang="en-US" sz="1600" dirty="0" smtClean="0"/>
              <a:t>link in the top left to go back to the Application Switcher page for their Lion Account.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following features have been moved to the Home page of </a:t>
            </a:r>
            <a:r>
              <a:rPr lang="en-US" sz="1600" dirty="0" err="1" smtClean="0"/>
              <a:t>MyLCI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Announcements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Note the new Announcements link in the upper right corner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Membership Reports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will be located in the Support Center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24" y="546913"/>
            <a:ext cx="7826815" cy="243719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059082" y="671175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301942" y="659524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693405" y="1866628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the Lions Clubs Supplies Store will show.</a:t>
            </a:r>
          </a:p>
          <a:p>
            <a:endParaRPr lang="en-US" sz="1600" dirty="0"/>
          </a:p>
          <a:p>
            <a:r>
              <a:rPr lang="en-US" sz="1600" dirty="0" smtClean="0"/>
              <a:t>If the user wishes to switch applications, they will need to select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Suite tab to do so.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MyLion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will show.</a:t>
            </a:r>
          </a:p>
          <a:p>
            <a:endParaRPr lang="en-US" sz="1600" b="1" i="1" dirty="0"/>
          </a:p>
          <a:p>
            <a:r>
              <a:rPr lang="en-US" sz="1600" dirty="0" smtClean="0"/>
              <a:t>If the user wishes to switch applications, they can select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selector in the top left to go back to the Application Switcher page.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07" y="179625"/>
            <a:ext cx="6638271" cy="64637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376057" y="1380931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Insights will show.</a:t>
            </a:r>
          </a:p>
          <a:p>
            <a:endParaRPr lang="en-US" sz="1600" b="1" i="1" dirty="0"/>
          </a:p>
          <a:p>
            <a:r>
              <a:rPr lang="en-US" sz="1600" dirty="0" smtClean="0"/>
              <a:t>If the user wishes to switch applications, they can select the Insights selector in the top left to go back to the Application Switcher page.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Users will only see the information for their geographical area. Dashboard reports included are for: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Membership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Service Activity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Clubs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en-US" sz="1600" dirty="0" smtClean="0"/>
              <a:t>The number of dashboard reports shown will depend on the user’s permissions.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92" r="17558"/>
          <a:stretch/>
        </p:blipFill>
        <p:spPr>
          <a:xfrm>
            <a:off x="4031673" y="397933"/>
            <a:ext cx="7722523" cy="6002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" y="640080"/>
            <a:ext cx="33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LION ACCOUNT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the Register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Have you registered on the </a:t>
            </a:r>
            <a:r>
              <a:rPr lang="en-US" b="1" u="sng" dirty="0" err="1" smtClean="0"/>
              <a:t>MyLion</a:t>
            </a:r>
            <a:r>
              <a:rPr lang="en-US" b="1" u="sng" dirty="0" smtClean="0"/>
              <a:t> app</a:t>
            </a:r>
            <a:r>
              <a:rPr lang="en-US" dirty="0" smtClean="0"/>
              <a:t>?*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Click No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*This question is provided now because if a user has already created a Lion Account using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App on their phone, they do not need to register again.</a:t>
            </a:r>
          </a:p>
          <a:p>
            <a:endParaRPr lang="en-US" sz="1600" dirty="0"/>
          </a:p>
          <a:p>
            <a:r>
              <a:rPr lang="en-US" sz="1600" dirty="0" smtClean="0"/>
              <a:t>Clicking Yes will bring them to a screen that allows them to enter their Username and Password to login.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868" t="9788" r="38394" b="6705"/>
          <a:stretch/>
        </p:blipFill>
        <p:spPr>
          <a:xfrm>
            <a:off x="7175241" y="16351"/>
            <a:ext cx="3985519" cy="6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80" y="4122810"/>
            <a:ext cx="2679243" cy="2470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Create your Lion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Enter the following fields: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Member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Date of Birth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either Email Address or Mobile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a 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Retype the same 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Check the Privacy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Check the Terms of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964" y="303386"/>
            <a:ext cx="3653557" cy="644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following fields MUST match our </a:t>
            </a:r>
            <a:r>
              <a:rPr lang="en-US" sz="1600" dirty="0" err="1" smtClean="0"/>
              <a:t>Aptify</a:t>
            </a:r>
            <a:r>
              <a:rPr lang="en-US" sz="1600" dirty="0" smtClean="0"/>
              <a:t> database to successfully register: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Member 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Email Address or Mobile Number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/>
              <a:t>Only one is needed for registration</a:t>
            </a:r>
          </a:p>
          <a:p>
            <a:endParaRPr lang="en-US" sz="1600" dirty="0"/>
          </a:p>
          <a:p>
            <a:r>
              <a:rPr lang="en-US" sz="1600" dirty="0" smtClean="0"/>
              <a:t>Date of Birth is required, but does not need to match the </a:t>
            </a:r>
            <a:r>
              <a:rPr lang="en-US" sz="1600" dirty="0" err="1" smtClean="0"/>
              <a:t>Aptify</a:t>
            </a:r>
            <a:r>
              <a:rPr lang="en-US" sz="1600" dirty="0" smtClean="0"/>
              <a:t> database to successfully register.</a:t>
            </a:r>
          </a:p>
          <a:p>
            <a:endParaRPr lang="en-US" sz="1600" dirty="0"/>
          </a:p>
          <a:p>
            <a:r>
              <a:rPr lang="en-US" sz="1600" dirty="0" smtClean="0"/>
              <a:t>To read the Privacy Policy and Terms of Use, click on the links provided.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Create your Lion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Click Continue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10" y="385977"/>
            <a:ext cx="4041251" cy="6266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1142" y="1819469"/>
            <a:ext cx="193143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125760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Irwin@gmail.com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The screen for the verification code will show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Go to  your email to retrieve the verification code to complete your registration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Enter the verification code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Click Continue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Enter Username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email or mobile phone used during registration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Enter Password created during registration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Click Continue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Irwin@gmail.com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************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Application Switcher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en-US" dirty="0" smtClean="0"/>
              <a:t>Select the application you wish to enter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Application Switcher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en-US" dirty="0" smtClean="0"/>
              <a:t>Based on your permissions, certain applications may not be accessible and will appear grayed out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479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Lion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Huskey, Elizabeth</cp:lastModifiedBy>
  <cp:revision>24</cp:revision>
  <dcterms:created xsi:type="dcterms:W3CDTF">2019-03-24T18:43:18Z</dcterms:created>
  <dcterms:modified xsi:type="dcterms:W3CDTF">2019-08-12T14:59:50Z</dcterms:modified>
</cp:coreProperties>
</file>